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3" d="100"/>
          <a:sy n="93" d="100"/>
        </p:scale>
        <p:origin x="-64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5F7CF-243A-AD4F-A15B-DDFB29475A52}" type="datetimeFigureOut">
              <a:rPr lang="en-US" smtClean="0"/>
              <a:t>1/19/15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066AB-A95E-9347-96CC-362D588F61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976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5F7CF-243A-AD4F-A15B-DDFB29475A52}" type="datetimeFigureOut">
              <a:rPr lang="en-US" smtClean="0"/>
              <a:t>1/19/15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066AB-A95E-9347-96CC-362D588F61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381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5F7CF-243A-AD4F-A15B-DDFB29475A52}" type="datetimeFigureOut">
              <a:rPr lang="en-US" smtClean="0"/>
              <a:t>1/19/15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066AB-A95E-9347-96CC-362D588F61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798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5F7CF-243A-AD4F-A15B-DDFB29475A52}" type="datetimeFigureOut">
              <a:rPr lang="en-US" smtClean="0"/>
              <a:t>1/19/15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066AB-A95E-9347-96CC-362D588F61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160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5F7CF-243A-AD4F-A15B-DDFB29475A52}" type="datetimeFigureOut">
              <a:rPr lang="en-US" smtClean="0"/>
              <a:t>1/19/15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066AB-A95E-9347-96CC-362D588F61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898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5F7CF-243A-AD4F-A15B-DDFB29475A52}" type="datetimeFigureOut">
              <a:rPr lang="en-US" smtClean="0"/>
              <a:t>1/19/15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066AB-A95E-9347-96CC-362D588F61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816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5F7CF-243A-AD4F-A15B-DDFB29475A52}" type="datetimeFigureOut">
              <a:rPr lang="en-US" smtClean="0"/>
              <a:t>1/19/15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066AB-A95E-9347-96CC-362D588F61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490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5F7CF-243A-AD4F-A15B-DDFB29475A52}" type="datetimeFigureOut">
              <a:rPr lang="en-US" smtClean="0"/>
              <a:t>1/19/15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066AB-A95E-9347-96CC-362D588F61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633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5F7CF-243A-AD4F-A15B-DDFB29475A52}" type="datetimeFigureOut">
              <a:rPr lang="en-US" smtClean="0"/>
              <a:t>1/19/15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066AB-A95E-9347-96CC-362D588F61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757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5F7CF-243A-AD4F-A15B-DDFB29475A52}" type="datetimeFigureOut">
              <a:rPr lang="en-US" smtClean="0"/>
              <a:t>1/19/15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066AB-A95E-9347-96CC-362D588F61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068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5F7CF-243A-AD4F-A15B-DDFB29475A52}" type="datetimeFigureOut">
              <a:rPr lang="en-US" smtClean="0"/>
              <a:t>1/19/15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066AB-A95E-9347-96CC-362D588F61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34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D5F7CF-243A-AD4F-A15B-DDFB29475A52}" type="datetimeFigureOut">
              <a:rPr lang="en-US" smtClean="0"/>
              <a:t>1/19/15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066AB-A95E-9347-96CC-362D588F61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437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0" Type="http://schemas.openxmlformats.org/officeDocument/2006/relationships/image" Target="../media/image19.png"/><Relationship Id="rId21" Type="http://schemas.openxmlformats.org/officeDocument/2006/relationships/image" Target="../media/image20.png"/><Relationship Id="rId22" Type="http://schemas.openxmlformats.org/officeDocument/2006/relationships/image" Target="../media/image21.png"/><Relationship Id="rId23" Type="http://schemas.openxmlformats.org/officeDocument/2006/relationships/image" Target="../media/image22.png"/><Relationship Id="rId24" Type="http://schemas.openxmlformats.org/officeDocument/2006/relationships/image" Target="../media/image23.png"/><Relationship Id="rId25" Type="http://schemas.openxmlformats.org/officeDocument/2006/relationships/image" Target="../media/image24.png"/><Relationship Id="rId26" Type="http://schemas.openxmlformats.org/officeDocument/2006/relationships/image" Target="../media/image25.png"/><Relationship Id="rId27" Type="http://schemas.openxmlformats.org/officeDocument/2006/relationships/image" Target="../media/image26.png"/><Relationship Id="rId28" Type="http://schemas.openxmlformats.org/officeDocument/2006/relationships/image" Target="../media/image27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30" Type="http://schemas.openxmlformats.org/officeDocument/2006/relationships/image" Target="../media/image29.png"/><Relationship Id="rId31" Type="http://schemas.openxmlformats.org/officeDocument/2006/relationships/image" Target="../media/image30.png"/><Relationship Id="rId32" Type="http://schemas.openxmlformats.org/officeDocument/2006/relationships/image" Target="../media/image31.png"/><Relationship Id="rId9" Type="http://schemas.openxmlformats.org/officeDocument/2006/relationships/image" Target="../media/image8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33" Type="http://schemas.openxmlformats.org/officeDocument/2006/relationships/image" Target="../media/image32.png"/><Relationship Id="rId34" Type="http://schemas.openxmlformats.org/officeDocument/2006/relationships/image" Target="../media/image33.png"/><Relationship Id="rId35" Type="http://schemas.openxmlformats.org/officeDocument/2006/relationships/image" Target="../media/image34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Relationship Id="rId17" Type="http://schemas.openxmlformats.org/officeDocument/2006/relationships/image" Target="../media/image16.png"/><Relationship Id="rId18" Type="http://schemas.openxmlformats.org/officeDocument/2006/relationships/image" Target="../media/image17.png"/><Relationship Id="rId19" Type="http://schemas.openxmlformats.org/officeDocument/2006/relationships/image" Target="../media/image18.png"/><Relationship Id="rId37" Type="http://schemas.openxmlformats.org/officeDocument/2006/relationships/image" Target="../media/image36.png"/><Relationship Id="rId38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Screen Shot 2015-01-17 at 11.42.0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101" y="0"/>
            <a:ext cx="2171205" cy="1620104"/>
          </a:xfrm>
          <a:prstGeom prst="rect">
            <a:avLst/>
          </a:prstGeom>
        </p:spPr>
      </p:pic>
      <p:pic>
        <p:nvPicPr>
          <p:cNvPr id="44" name="Picture 43" descr="Screen Shot 2015-01-18 at 10.14.24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552" y="-5032"/>
            <a:ext cx="1527012" cy="1784137"/>
          </a:xfrm>
          <a:prstGeom prst="rect">
            <a:avLst/>
          </a:prstGeom>
        </p:spPr>
      </p:pic>
      <p:pic>
        <p:nvPicPr>
          <p:cNvPr id="4" name="Picture 3" descr="Screen Shot 2015-01-05 at 6.46.08 PM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14"/>
          <a:stretch/>
        </p:blipFill>
        <p:spPr>
          <a:xfrm>
            <a:off x="5583055" y="-18727"/>
            <a:ext cx="1026602" cy="1450180"/>
          </a:xfrm>
          <a:prstGeom prst="rect">
            <a:avLst/>
          </a:prstGeom>
        </p:spPr>
      </p:pic>
      <p:pic>
        <p:nvPicPr>
          <p:cNvPr id="6" name="Picture 5" descr="Screen Shot 2015-01-05 at 6.47.40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215" y="-76909"/>
            <a:ext cx="1274076" cy="1709944"/>
          </a:xfrm>
          <a:prstGeom prst="rect">
            <a:avLst/>
          </a:prstGeom>
        </p:spPr>
      </p:pic>
      <p:pic>
        <p:nvPicPr>
          <p:cNvPr id="8" name="Picture 7" descr="Screen Shot 2015-01-05 at 6.50.47 PM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0" r="20897" b="14134"/>
          <a:stretch/>
        </p:blipFill>
        <p:spPr>
          <a:xfrm>
            <a:off x="4205868" y="-3513"/>
            <a:ext cx="1375571" cy="1510921"/>
          </a:xfrm>
          <a:prstGeom prst="rect">
            <a:avLst/>
          </a:prstGeom>
        </p:spPr>
      </p:pic>
      <p:pic>
        <p:nvPicPr>
          <p:cNvPr id="9" name="Picture 8" descr="Screen Shot 2015-01-17 at 1.15.13 P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98391" y="5536651"/>
            <a:ext cx="1495305" cy="1587325"/>
          </a:xfrm>
          <a:prstGeom prst="rect">
            <a:avLst/>
          </a:prstGeom>
        </p:spPr>
      </p:pic>
      <p:pic>
        <p:nvPicPr>
          <p:cNvPr id="10" name="Picture 9" descr="Screen Shot 2015-01-17 at 3.10.15 P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22050" y="2754550"/>
            <a:ext cx="1398337" cy="1388055"/>
          </a:xfrm>
          <a:prstGeom prst="rect">
            <a:avLst/>
          </a:prstGeom>
        </p:spPr>
      </p:pic>
      <p:pic>
        <p:nvPicPr>
          <p:cNvPr id="21" name="Picture 20" descr="Screen Shot 2015-01-17 at 11.22.30 AM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827" y="5286892"/>
            <a:ext cx="1272508" cy="1738220"/>
          </a:xfrm>
          <a:prstGeom prst="rect">
            <a:avLst/>
          </a:prstGeom>
        </p:spPr>
      </p:pic>
      <p:pic>
        <p:nvPicPr>
          <p:cNvPr id="22" name="Picture 21" descr="Screen Shot 2015-01-17 at 11.27.24 AM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6578"/>
            <a:ext cx="1843930" cy="1230606"/>
          </a:xfrm>
          <a:prstGeom prst="rect">
            <a:avLst/>
          </a:prstGeom>
        </p:spPr>
      </p:pic>
      <p:pic>
        <p:nvPicPr>
          <p:cNvPr id="25" name="Picture 24" descr="Screen Shot 2015-01-17 at 11.36.21 AM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617583"/>
            <a:ext cx="1280455" cy="1332837"/>
          </a:xfrm>
          <a:prstGeom prst="rect">
            <a:avLst/>
          </a:prstGeom>
        </p:spPr>
      </p:pic>
      <p:pic>
        <p:nvPicPr>
          <p:cNvPr id="29" name="Picture 28" descr="Screen Shot 2015-01-17 at 11.57.55 AM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188" y="3881396"/>
            <a:ext cx="1423931" cy="1432432"/>
          </a:xfrm>
          <a:prstGeom prst="rect">
            <a:avLst/>
          </a:prstGeom>
        </p:spPr>
      </p:pic>
      <p:pic>
        <p:nvPicPr>
          <p:cNvPr id="32" name="Picture 31" descr="Screen Shot 2015-01-17 at 12.09.29 PM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454" y="5437445"/>
            <a:ext cx="1244113" cy="1462431"/>
          </a:xfrm>
          <a:prstGeom prst="rect">
            <a:avLst/>
          </a:prstGeom>
        </p:spPr>
      </p:pic>
      <p:pic>
        <p:nvPicPr>
          <p:cNvPr id="34" name="Picture 33" descr="Screen Shot 2015-01-17 at 12.17.01 PM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1663" y="3937221"/>
            <a:ext cx="1528642" cy="1392004"/>
          </a:xfrm>
          <a:prstGeom prst="rect">
            <a:avLst/>
          </a:prstGeom>
        </p:spPr>
      </p:pic>
      <p:pic>
        <p:nvPicPr>
          <p:cNvPr id="35" name="Picture 34" descr="Screen Shot 2015-01-17 at 12.19.13 PM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624" y="5433053"/>
            <a:ext cx="1234397" cy="1493222"/>
          </a:xfrm>
          <a:prstGeom prst="rect">
            <a:avLst/>
          </a:prstGeom>
        </p:spPr>
      </p:pic>
      <p:pic>
        <p:nvPicPr>
          <p:cNvPr id="36" name="Picture 35" descr="Screen Shot 2015-01-17 at 12.21.57 PM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5313828"/>
            <a:ext cx="1239529" cy="1698316"/>
          </a:xfrm>
          <a:prstGeom prst="rect">
            <a:avLst/>
          </a:prstGeom>
        </p:spPr>
      </p:pic>
      <p:pic>
        <p:nvPicPr>
          <p:cNvPr id="37" name="Picture 36" descr="Screen Shot 2015-01-17 at 12.25.57 PM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3480" y="5450329"/>
            <a:ext cx="1182541" cy="1475946"/>
          </a:xfrm>
          <a:prstGeom prst="rect">
            <a:avLst/>
          </a:prstGeom>
        </p:spPr>
      </p:pic>
      <p:pic>
        <p:nvPicPr>
          <p:cNvPr id="39" name="Picture 38" descr="Screen Shot 2015-01-17 at 12.30.33 PM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29818" y="1341168"/>
            <a:ext cx="1077861" cy="1332125"/>
          </a:xfrm>
          <a:prstGeom prst="rect">
            <a:avLst/>
          </a:prstGeom>
        </p:spPr>
      </p:pic>
      <p:pic>
        <p:nvPicPr>
          <p:cNvPr id="41" name="Picture 40" descr="Screen Shot 2015-01-17 at 12.39.23 PM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00291" y="5271951"/>
            <a:ext cx="1204451" cy="1656664"/>
          </a:xfrm>
          <a:prstGeom prst="rect">
            <a:avLst/>
          </a:prstGeom>
        </p:spPr>
      </p:pic>
      <p:pic>
        <p:nvPicPr>
          <p:cNvPr id="42" name="Picture 41" descr="Screen Shot 2015-01-17 at 12.50.20 PM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03564" y="-1831"/>
            <a:ext cx="1202296" cy="1701554"/>
          </a:xfrm>
          <a:prstGeom prst="rect">
            <a:avLst/>
          </a:prstGeom>
        </p:spPr>
      </p:pic>
      <p:pic>
        <p:nvPicPr>
          <p:cNvPr id="43" name="Picture 42" descr="Screen Shot 2015-01-17 at 12.51.35 PM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128" y="2713497"/>
            <a:ext cx="1136833" cy="1442904"/>
          </a:xfrm>
          <a:prstGeom prst="rect">
            <a:avLst/>
          </a:prstGeom>
        </p:spPr>
      </p:pic>
      <p:pic>
        <p:nvPicPr>
          <p:cNvPr id="45" name="Picture 44" descr="Screen Shot 2015-01-18 at 10.17.40 AM.png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r="9000" b="9460"/>
          <a:stretch/>
        </p:blipFill>
        <p:spPr>
          <a:xfrm>
            <a:off x="7750594" y="-8634"/>
            <a:ext cx="1451197" cy="1404422"/>
          </a:xfrm>
          <a:prstGeom prst="rect">
            <a:avLst/>
          </a:prstGeom>
        </p:spPr>
      </p:pic>
      <p:pic>
        <p:nvPicPr>
          <p:cNvPr id="18" name="Picture 17" descr="Screen Shot 2015-01-17 at 3.32.01 PM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64400" y="5361505"/>
            <a:ext cx="1263307" cy="1692904"/>
          </a:xfrm>
          <a:prstGeom prst="rect">
            <a:avLst/>
          </a:prstGeom>
        </p:spPr>
      </p:pic>
      <p:pic>
        <p:nvPicPr>
          <p:cNvPr id="23" name="Picture 22" descr="Screen Shot 2015-01-17 at 11.30.42 AM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32961" y="1407860"/>
            <a:ext cx="1637233" cy="1332124"/>
          </a:xfrm>
          <a:prstGeom prst="rect">
            <a:avLst/>
          </a:prstGeom>
        </p:spPr>
      </p:pic>
      <p:pic>
        <p:nvPicPr>
          <p:cNvPr id="33" name="Picture 32" descr="Screen Shot 2015-01-17 at 12.12.49 PM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24726" y="1417798"/>
            <a:ext cx="1088875" cy="1315135"/>
          </a:xfrm>
          <a:prstGeom prst="rect">
            <a:avLst/>
          </a:prstGeom>
        </p:spPr>
      </p:pic>
      <p:pic>
        <p:nvPicPr>
          <p:cNvPr id="15" name="Picture 14" descr="Screen Shot 2015-01-17 at 3.19.23 PM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695" y="2782533"/>
            <a:ext cx="1489585" cy="1721570"/>
          </a:xfrm>
          <a:prstGeom prst="rect">
            <a:avLst/>
          </a:prstGeom>
        </p:spPr>
      </p:pic>
      <p:pic>
        <p:nvPicPr>
          <p:cNvPr id="13" name="Picture 12" descr="Screen Shot 2015-01-17 at 3.13.08 PM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098" y="4138769"/>
            <a:ext cx="1088477" cy="1371483"/>
          </a:xfrm>
          <a:prstGeom prst="rect">
            <a:avLst/>
          </a:prstGeom>
        </p:spPr>
      </p:pic>
      <p:pic>
        <p:nvPicPr>
          <p:cNvPr id="19" name="Picture 18" descr="Screen Shot 2015-01-17 at 11.18.26 AM.png"/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2" t="27812" r="5987" b="6634"/>
          <a:stretch/>
        </p:blipFill>
        <p:spPr>
          <a:xfrm>
            <a:off x="3525328" y="4152424"/>
            <a:ext cx="1224349" cy="1313433"/>
          </a:xfrm>
          <a:prstGeom prst="rect">
            <a:avLst/>
          </a:prstGeom>
        </p:spPr>
      </p:pic>
      <p:pic>
        <p:nvPicPr>
          <p:cNvPr id="31" name="Picture 30" descr="Screen Shot 2015-01-17 at 12.07.47 PM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079" y="4097639"/>
            <a:ext cx="1361039" cy="1275693"/>
          </a:xfrm>
          <a:prstGeom prst="rect">
            <a:avLst/>
          </a:prstGeom>
        </p:spPr>
      </p:pic>
      <p:pic>
        <p:nvPicPr>
          <p:cNvPr id="28" name="Picture 27" descr="Screen Shot 2015-01-17 at 11.51.50 AM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92065" y="2602103"/>
            <a:ext cx="1267943" cy="1915797"/>
          </a:xfrm>
          <a:prstGeom prst="rect">
            <a:avLst/>
          </a:prstGeom>
        </p:spPr>
      </p:pic>
      <p:pic>
        <p:nvPicPr>
          <p:cNvPr id="16" name="Picture 15" descr="Screen Shot 2015-01-17 at 3.24.44 PM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955" y="3954160"/>
            <a:ext cx="1029143" cy="1498042"/>
          </a:xfrm>
          <a:prstGeom prst="rect">
            <a:avLst/>
          </a:prstGeom>
        </p:spPr>
      </p:pic>
      <p:pic>
        <p:nvPicPr>
          <p:cNvPr id="27" name="Picture 26" descr="Screen Shot 2015-01-17 at 11.49.30 AM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639" y="2589361"/>
            <a:ext cx="1380761" cy="1305690"/>
          </a:xfrm>
          <a:prstGeom prst="rect">
            <a:avLst/>
          </a:prstGeom>
        </p:spPr>
      </p:pic>
      <p:pic>
        <p:nvPicPr>
          <p:cNvPr id="30" name="Picture 29" descr="Screen Shot 2015-01-17 at 12.03.23 PM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869" y="4088886"/>
            <a:ext cx="1247017" cy="1306683"/>
          </a:xfrm>
          <a:prstGeom prst="rect">
            <a:avLst/>
          </a:prstGeom>
        </p:spPr>
      </p:pic>
      <p:pic>
        <p:nvPicPr>
          <p:cNvPr id="14" name="Picture 13" descr="Screen Shot 2015-01-17 at 3.16.54 PM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325" y="1395788"/>
            <a:ext cx="973795" cy="1344196"/>
          </a:xfrm>
          <a:prstGeom prst="rect">
            <a:avLst/>
          </a:prstGeom>
        </p:spPr>
      </p:pic>
      <p:pic>
        <p:nvPicPr>
          <p:cNvPr id="17" name="Picture 16" descr="Screen Shot 2015-01-17 at 3.28.25 PM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9248" y="4000067"/>
            <a:ext cx="1347996" cy="1577987"/>
          </a:xfrm>
          <a:prstGeom prst="rect">
            <a:avLst/>
          </a:prstGeom>
        </p:spPr>
      </p:pic>
      <p:pic>
        <p:nvPicPr>
          <p:cNvPr id="7" name="Picture 6" descr="Screen Shot 2015-01-05 at 6.49.21 PM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361" y="1418989"/>
            <a:ext cx="1575365" cy="1341710"/>
          </a:xfrm>
          <a:prstGeom prst="rect">
            <a:avLst/>
          </a:prstGeom>
        </p:spPr>
      </p:pic>
      <p:pic>
        <p:nvPicPr>
          <p:cNvPr id="24" name="Picture 23" descr="Screen Shot 2015-01-17 at 11.32.58 AM.png"/>
          <p:cNvPicPr>
            <a:picLocks noChangeAspect="1"/>
          </p:cNvPicPr>
          <p:nvPr/>
        </p:nvPicPr>
        <p:blipFill rotWithShape="1"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67" r="12294" b="21887"/>
          <a:stretch/>
        </p:blipFill>
        <p:spPr>
          <a:xfrm>
            <a:off x="3873376" y="1401555"/>
            <a:ext cx="1397249" cy="1435598"/>
          </a:xfrm>
          <a:prstGeom prst="rect">
            <a:avLst/>
          </a:prstGeom>
        </p:spPr>
      </p:pic>
      <p:pic>
        <p:nvPicPr>
          <p:cNvPr id="20" name="Picture 19" descr="Screen Shot 2015-01-17 at 11.20.23 AM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483" y="2732933"/>
            <a:ext cx="1818634" cy="136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8328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Columbia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Hana Totary-Jain</dc:creator>
  <cp:lastModifiedBy>Hana Totary-Jain</cp:lastModifiedBy>
  <cp:revision>8</cp:revision>
  <dcterms:created xsi:type="dcterms:W3CDTF">2015-01-18T15:28:03Z</dcterms:created>
  <dcterms:modified xsi:type="dcterms:W3CDTF">2015-01-19T20:42:27Z</dcterms:modified>
</cp:coreProperties>
</file>